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EB60-98F0-4137-865F-F701B118AC82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F296-C40A-4C2D-AA94-5745D4E33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30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5EB60-98F0-4137-865F-F701B118AC82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F296-C40A-4C2D-AA94-5745D4E33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2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Learning Environment Resources for early years settings, schools and parents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2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Useful websites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4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1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0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Early learning and the importance of play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0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Social and Emotional Development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6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Speech, Language and Communication Development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6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Physical Development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8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Coronavirus Specific Resources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9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Additional resources for settings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2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Home Learning Environment Resources for early years settings, schools and parents</vt:lpstr>
      <vt:lpstr>Overview</vt:lpstr>
      <vt:lpstr>Introduction</vt:lpstr>
      <vt:lpstr>Early learning and the importance of play</vt:lpstr>
      <vt:lpstr>Social and Emotional Development</vt:lpstr>
      <vt:lpstr>Speech, Language and Communication Development</vt:lpstr>
      <vt:lpstr>Physical Development</vt:lpstr>
      <vt:lpstr>Coronavirus Specific Resources</vt:lpstr>
      <vt:lpstr>Additional resources for settings</vt:lpstr>
      <vt:lpstr>Useful websites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 Environment Resources for early years settings, schools and parents</dc:title>
  <dc:creator>K. Green</dc:creator>
  <cp:lastModifiedBy>K. Green</cp:lastModifiedBy>
  <cp:revision>1</cp:revision>
  <dcterms:created xsi:type="dcterms:W3CDTF">2021-05-28T12:10:10Z</dcterms:created>
  <dcterms:modified xsi:type="dcterms:W3CDTF">2021-05-28T12:10:10Z</dcterms:modified>
</cp:coreProperties>
</file>